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87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Gelasio"/>
      <p:regular r:id="rId12"/>
    </p:embeddedFon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60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243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513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45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9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37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649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629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719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585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13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2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960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41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324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9518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2769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5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67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747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521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4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023B0-C2B9-308E-5AC7-C5AF05B0D3AC}"/>
              </a:ext>
            </a:extLst>
          </p:cNvPr>
          <p:cNvSpPr txBox="1"/>
          <p:nvPr/>
        </p:nvSpPr>
        <p:spPr>
          <a:xfrm>
            <a:off x="1066800" y="657226"/>
            <a:ext cx="12534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PROJECT    NAME   - MULTIPLE DISEASE PREDICTOR</a:t>
            </a:r>
          </a:p>
          <a:p>
            <a:endParaRPr lang="en-IN" sz="4000" dirty="0"/>
          </a:p>
          <a:p>
            <a:r>
              <a:rPr lang="en-IN" sz="4000" dirty="0"/>
              <a:t>TEAM NAME -  DIAGNOTECH  </a:t>
            </a:r>
          </a:p>
          <a:p>
            <a:endParaRPr lang="en-IN" sz="4000" dirty="0"/>
          </a:p>
          <a:p>
            <a:r>
              <a:rPr lang="en-IN" sz="4000" dirty="0"/>
              <a:t>TEAM LEADER-    SANDEEP YADAV  (2327CSE1258)</a:t>
            </a:r>
          </a:p>
          <a:p>
            <a:endParaRPr lang="en-IN" sz="4000" dirty="0"/>
          </a:p>
          <a:p>
            <a:r>
              <a:rPr lang="en-IN" sz="4000" dirty="0"/>
              <a:t>TEAM MEMBERS-    1. SHUBHAM YADAV  (2327CSE1275)</a:t>
            </a:r>
          </a:p>
          <a:p>
            <a:r>
              <a:rPr lang="en-IN" sz="4000" dirty="0"/>
              <a:t>                              2. SHAILESH KUMAR  (2327CSE1240)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2677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5252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Disease Outbreak Prediction and Epidemiological Modeling for Kidney Disease, Diabetes, and Heart Conditions</a:t>
            </a:r>
            <a:endParaRPr lang="en-US" sz="5500" dirty="0"/>
          </a:p>
        </p:txBody>
      </p:sp>
      <p:sp>
        <p:nvSpPr>
          <p:cNvPr id="4" name="Text 1"/>
          <p:cNvSpPr/>
          <p:nvPr/>
        </p:nvSpPr>
        <p:spPr>
          <a:xfrm>
            <a:off x="710565" y="6115526"/>
            <a:ext cx="7722870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modeling uses statistical methods to forecast disease outbreaks and trends. It is a valuable tool for public health professionals to understand the spread of chronic diseases.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565" y="7333417"/>
            <a:ext cx="324803" cy="324802"/>
          </a:xfrm>
          <a:prstGeom prst="roundRect">
            <a:avLst>
              <a:gd name="adj" fmla="val 281497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36809" y="7318296"/>
            <a:ext cx="2086689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20554"/>
            <a:ext cx="7576661" cy="209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Epidemiology of Chronic Diseases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3307437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3335" y="3391376"/>
            <a:ext cx="14430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1260" y="3307437"/>
            <a:ext cx="2948821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Prevalence and Incidence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1260" y="4141351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the prevalence and incidence of chronic diseases like kidney disease, diabetes, and heart conditions is crucial.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3307437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1915" y="3391376"/>
            <a:ext cx="187643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1510" y="3307437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Factors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510" y="3791545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Identifying key risk factors, such as age, genetics, lifestyle, and environmental factors, is important for developing effective interventions.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669" y="6408301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856" y="6492240"/>
            <a:ext cx="18526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1260" y="6408301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Disease Progression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1260" y="6892409"/>
            <a:ext cx="6849070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the progression of these diseases, from early stages to complications, provides valuable insights for treatment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2465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Sources and Collection for Disease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Electronic Health Records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Electronic health records (EHRs) provide a rich source of patient data, including demographics, diagnoses, medications, and lab results.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Population Surveys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Surveys conducted on representative populations can gather data on disease prevalence, risk factors, and health behaviors.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220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Administrative Databases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Administrative databases, such as those from insurance companies or government agencies, can provide insights into healthcare utilization and mortality rates.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769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Statistical Techniques for Predictive Modeling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2205990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7258" y="24160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Analysis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7258" y="2870240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Regression models are used to identify relationships between variables and predict disease outcomes based on risk factors.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3886676"/>
            <a:ext cx="1050488" cy="188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7258" y="409670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7258" y="4550926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algorithms, such as support vector machines and neural networks, can learn complex patterns from data and make accurate predictions.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730" y="5769650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7258" y="597967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Series Analysis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7258" y="643389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series analysis techniques can be used to identify patterns and trends in disease data over time, enabling forecasting of future outbreaks.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Incorporating Risk Factors into Epidemiological Models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15183"/>
            <a:ext cx="7556421" cy="5156835"/>
          </a:xfrm>
          <a:prstGeom prst="roundRect">
            <a:avLst>
              <a:gd name="adj" fmla="val 18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2280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56651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Factor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2566511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 on Kidney Disease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2566511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 on Diabetes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2566511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 on Heart Conditions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94263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394263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Increases with 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394263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Increases with 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394263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Increases with age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81214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95585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Family History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4955858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genetic component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4955858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genetic component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4955858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genetic component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61882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633198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Lifestyle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6331982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blood pressure, smoking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6331982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Obesity, physical inactivity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6331982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cholesterol, smoking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Forecasting Disease Outbreaks and Trends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219444"/>
            <a:ext cx="22860" cy="5428536"/>
          </a:xfrm>
          <a:prstGeom prst="roundRect">
            <a:avLst>
              <a:gd name="adj" fmla="val 38833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683550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45721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8576" y="2536388"/>
            <a:ext cx="13620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430780"/>
            <a:ext cx="339435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and Cleaning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2887742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data collection and cleaning are essential for building reliable predictive models.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450794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22445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8097" y="4303633"/>
            <a:ext cx="1770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198025"/>
            <a:ext cx="39403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Development and Training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654987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models on historical data and validating them against known outcomes is crucial for model accuracy.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218039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599170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9169" y="6070878"/>
            <a:ext cx="1749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5965269"/>
            <a:ext cx="398466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Forecasting and Scenario Analysis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422231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Using the trained model to project future disease trends under different scenarios, such as intervention strategies, helps inform decision-making.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Evaluating Model Performance and Accuracy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Sensitivity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ability of a model to correctly identify disease cases.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Specificity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ability of a model to correctly identify non-disease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proportion of correctly predicted disease cases among all predicted cases.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846892"/>
            <a:ext cx="7769066" cy="1227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Applying Predictive Models to Inform Public Health Interventions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7" y="2369225"/>
            <a:ext cx="491014" cy="4910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467" y="305657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Screening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7467" y="3481149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can identify individuals at high risk for disease and prioritize targeted screening efforts.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80" y="2369225"/>
            <a:ext cx="491014" cy="4910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280" y="3056573"/>
            <a:ext cx="255401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Vaccination Campaigns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9280" y="3481149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Predictive models can help allocate vaccine resources effectively and target areas with high risk of outbreaks.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7" y="5013365"/>
            <a:ext cx="491014" cy="4910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467" y="5700712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Early Intervention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7467" y="6125289"/>
            <a:ext cx="3737253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Early intervention strategies can be implemented based on model predictions to reduce disease progression and improve outcomes.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280" y="5013365"/>
            <a:ext cx="491014" cy="4910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280" y="5700712"/>
            <a:ext cx="2652832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 Health Education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9280" y="6125289"/>
            <a:ext cx="373725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Public health campaigns can be tailored to address specific risk factors and behaviors based on model insights.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</TotalTime>
  <Words>578</Words>
  <Application>Microsoft Office PowerPoint</Application>
  <PresentationFormat>Custom</PresentationFormat>
  <Paragraphs>85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</vt:lpstr>
      <vt:lpstr>Gelasio</vt:lpstr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Shailesh Kumar</cp:lastModifiedBy>
  <cp:revision>2</cp:revision>
  <dcterms:created xsi:type="dcterms:W3CDTF">2024-11-14T15:33:13Z</dcterms:created>
  <dcterms:modified xsi:type="dcterms:W3CDTF">2024-11-14T15:45:30Z</dcterms:modified>
</cp:coreProperties>
</file>